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1" r:id="rId10"/>
    <p:sldId id="258" r:id="rId11"/>
    <p:sldId id="269" r:id="rId12"/>
    <p:sldId id="273" r:id="rId13"/>
    <p:sldId id="267" r:id="rId14"/>
    <p:sldId id="270" r:id="rId15"/>
    <p:sldId id="271" r:id="rId16"/>
    <p:sldId id="272" r:id="rId17"/>
    <p:sldId id="268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https://www.youtube.com/watch?v=pizw3Wf8MHM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Sisters)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https://www.youtube.com/watch?v=pF9Io9cLITI</a:t>
            </a:r>
            <a:r>
              <a:rPr kumimoji="1" lang="ja-JP" altLang="en-US" dirty="0" smtClean="0"/>
              <a:t>　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Baribari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Genkikko</a:t>
            </a:r>
            <a:r>
              <a:rPr kumimoji="1" lang="en-US" altLang="ja-JP" dirty="0" smtClean="0"/>
              <a:t>)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307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http://pixabay.com/ja/%E9%87%8E%E8%8F%9C-%E8%B5%A4-%E3%83%88%E3%83%9E%E3%83%88-371918/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928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</a:p>
          <a:p>
            <a:r>
              <a:rPr kumimoji="1" lang="en-GB" altLang="ja-JP" dirty="0" smtClean="0"/>
              <a:t>http://pixabay.com/ja/%E3%82%B3%E3%83%BC%E3%83%AB-%E3%82%AD%E3%83%A3%E3%83%99%E3%83%84-%E7%B7%91-%E9%87%8E%E8%8F%9C-%E9%87%8E%E8%8F%9C%E3%81%AE%E3%83%91%E3%83%83%E3%83%81-%E9%A3%9F%E5%93%81-190821/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244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http://commons.wikimedia.org/wiki/File:Carrots.JPG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377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http://commons.wikimedia.org/wiki/File:%E3%81%BB%E3%81%86%E3%82%8C%E3%82%93%E8%8D%89_2014-02-27_22-16.jpg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Createve</a:t>
            </a:r>
            <a:r>
              <a:rPr kumimoji="1" lang="en-US" altLang="ja-JP" dirty="0" smtClean="0"/>
              <a:t> Common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89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http://ja.wikipedia.org/wiki/%E3%83%94%E3%83%BC%E3%83%9E%E3%83%B3#mediaviewer/%E3%83%95%E3%82%A1%E3%82%A4%E3%83%AB:GreenPeppers.jpg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414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http://ja.wikipedia.org/wiki/%E3%83%94%E3%83%BC%E3%83%9E%E3%83%B3#mediaviewer/%E3%83%95%E3%82%A1%E3%82%A4%E3%83%AB:GreenPeppers.jpg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414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8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7.gif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9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7.gif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18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pn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6.jpe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7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7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7.pn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Vegetables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6, 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listen</a:t>
            </a:r>
            <a:r>
              <a:rPr kumimoji="1" lang="en-GB" altLang="ja-JP" dirty="0" smtClean="0"/>
              <a:t> to the </a:t>
            </a:r>
            <a:r>
              <a:rPr kumimoji="1" lang="en-US" altLang="ja-JP" dirty="0" smtClean="0"/>
              <a:t>“</a:t>
            </a:r>
            <a:r>
              <a:rPr kumimoji="1" lang="en-US" altLang="ja-JP" dirty="0" err="1" smtClean="0"/>
              <a:t>yasai</a:t>
            </a:r>
            <a:r>
              <a:rPr kumimoji="1" lang="en-US" altLang="ja-JP" dirty="0" smtClean="0"/>
              <a:t>” song</a:t>
            </a:r>
            <a:endParaRPr kumimoji="1" lang="ja-JP" altLang="en-US" dirty="0"/>
          </a:p>
        </p:txBody>
      </p:sp>
      <p:pic>
        <p:nvPicPr>
          <p:cNvPr id="1028" name="Picture 4" descr="C:\Users\fukushima\AppData\Local\Microsoft\Windows\Temporary Internet Files\Content.IE5\EHLK55LX\MP900430944[2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217" y="1600200"/>
            <a:ext cx="44375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602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Like or dislike</a:t>
            </a:r>
            <a:endParaRPr kumimoji="1" lang="ja-JP" altLang="en-US" dirty="0"/>
          </a:p>
        </p:txBody>
      </p:sp>
      <p:pic>
        <p:nvPicPr>
          <p:cNvPr id="12290" name="Picture 2" descr="C:\Users\fukushima\AppData\Local\Microsoft\Windows\Temporary Internet Files\Content.IE5\W036O0PX\MC9002939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4664"/>
            <a:ext cx="1812341" cy="168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minnanokyozai.jp/kyozai/material/IUM00113/ium0011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376264" cy="201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3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野菜, 赤, トマ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186" y="1642733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ホームベース 6"/>
          <p:cNvSpPr/>
          <p:nvPr/>
        </p:nvSpPr>
        <p:spPr>
          <a:xfrm>
            <a:off x="5868144" y="5028849"/>
            <a:ext cx="2664296" cy="1424487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err="1"/>
              <a:t>s</a:t>
            </a:r>
            <a:r>
              <a:rPr kumimoji="1" lang="en-US" altLang="ja-JP" sz="4000" dirty="0" err="1" smtClean="0"/>
              <a:t>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sp>
        <p:nvSpPr>
          <p:cNvPr id="9" name="正方形/長方形 8"/>
          <p:cNvSpPr/>
          <p:nvPr/>
        </p:nvSpPr>
        <p:spPr>
          <a:xfrm>
            <a:off x="326670" y="5028849"/>
            <a:ext cx="1599504" cy="14244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 </a:t>
            </a:r>
            <a:endParaRPr kumimoji="1" lang="ja-JP" altLang="en-US" sz="4000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 like tomatoes.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063516" y="5028849"/>
            <a:ext cx="1656184" cy="1424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16" name="Picture 4" descr="https://minnanokyozai.jp/kyozai/material/IUM00113/ium0011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475" y="1642733"/>
            <a:ext cx="2193639" cy="18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4719700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ga</a:t>
            </a:r>
            <a:endParaRPr lang="ja-JP" altLang="en-US" sz="3200" dirty="0"/>
          </a:p>
        </p:txBody>
      </p:sp>
      <p:sp>
        <p:nvSpPr>
          <p:cNvPr id="18" name="円/楕円 17"/>
          <p:cNvSpPr/>
          <p:nvPr/>
        </p:nvSpPr>
        <p:spPr>
          <a:xfrm>
            <a:off x="1911388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wa</a:t>
            </a:r>
            <a:endParaRPr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14484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 err="1" smtClean="0">
                <a:solidFill>
                  <a:srgbClr val="0070C0"/>
                </a:solidFill>
              </a:rPr>
              <a:t>Boku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4000" dirty="0" err="1" smtClean="0"/>
              <a:t>wa</a:t>
            </a:r>
            <a:endParaRPr kumimoji="1" lang="ja-JP" altLang="en-US" sz="4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153868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70C0"/>
                </a:solidFill>
              </a:rPr>
              <a:t>t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omato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ga</a:t>
            </a:r>
            <a:endParaRPr kumimoji="1" lang="ja-JP" altLang="en-US" sz="4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46156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/>
              <a:t>suki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1" y="1196752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3333" y="33127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6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 animBg="1"/>
      <p:bldP spid="9" grpId="0" animBg="1"/>
      <p:bldP spid="15" grpId="0" animBg="1"/>
      <p:bldP spid="12" grpId="0" animBg="1"/>
      <p:bldP spid="18" grpId="0" animBg="1"/>
      <p:bldP spid="13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野菜, 赤, トマ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186" y="1642733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ホームベース 6"/>
          <p:cNvSpPr/>
          <p:nvPr/>
        </p:nvSpPr>
        <p:spPr>
          <a:xfrm>
            <a:off x="5868144" y="5028849"/>
            <a:ext cx="2664296" cy="1424487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err="1"/>
              <a:t>s</a:t>
            </a:r>
            <a:r>
              <a:rPr kumimoji="1" lang="en-US" altLang="ja-JP" sz="4000" dirty="0" err="1" smtClean="0"/>
              <a:t>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sp>
        <p:nvSpPr>
          <p:cNvPr id="9" name="正方形/長方形 8"/>
          <p:cNvSpPr/>
          <p:nvPr/>
        </p:nvSpPr>
        <p:spPr>
          <a:xfrm>
            <a:off x="326670" y="5028849"/>
            <a:ext cx="1599504" cy="14244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 </a:t>
            </a:r>
            <a:endParaRPr kumimoji="1" lang="ja-JP" altLang="en-US" sz="4000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 like tomatoes.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063516" y="5028849"/>
            <a:ext cx="1656184" cy="1424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16" name="Picture 4" descr="https://minnanokyozai.jp/kyozai/material/IUM00113/ium0011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475" y="1642733"/>
            <a:ext cx="2193639" cy="18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4719700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ga</a:t>
            </a:r>
            <a:endParaRPr lang="ja-JP" altLang="en-US" sz="3200" dirty="0"/>
          </a:p>
        </p:txBody>
      </p:sp>
      <p:sp>
        <p:nvSpPr>
          <p:cNvPr id="18" name="円/楕円 17"/>
          <p:cNvSpPr/>
          <p:nvPr/>
        </p:nvSpPr>
        <p:spPr>
          <a:xfrm>
            <a:off x="1911388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wa</a:t>
            </a:r>
            <a:endParaRPr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14484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>
                <a:solidFill>
                  <a:srgbClr val="0070C0"/>
                </a:solidFill>
              </a:rPr>
              <a:t>Watashi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4000" dirty="0" err="1" smtClean="0"/>
              <a:t>wa</a:t>
            </a:r>
            <a:endParaRPr kumimoji="1" lang="ja-JP" altLang="en-US" sz="4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153868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70C0"/>
                </a:solidFill>
              </a:rPr>
              <a:t>t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omato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ga</a:t>
            </a:r>
            <a:endParaRPr kumimoji="1" lang="ja-JP" altLang="en-US" sz="4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46156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/>
              <a:t>suki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1" y="1476636"/>
            <a:ext cx="2082022" cy="198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9512" y="33944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0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 animBg="1"/>
      <p:bldP spid="9" grpId="0" animBg="1"/>
      <p:bldP spid="15" grpId="0" animBg="1"/>
      <p:bldP spid="12" grpId="0" animBg="1"/>
      <p:bldP spid="18" grpId="0" animBg="1"/>
      <p:bldP spid="13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ホームベース 6"/>
          <p:cNvSpPr/>
          <p:nvPr/>
        </p:nvSpPr>
        <p:spPr>
          <a:xfrm>
            <a:off x="5868144" y="5028849"/>
            <a:ext cx="2664296" cy="1424487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err="1"/>
              <a:t>s</a:t>
            </a:r>
            <a:r>
              <a:rPr kumimoji="1" lang="en-US" altLang="ja-JP" sz="4000" dirty="0" err="1" smtClean="0"/>
              <a:t>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sp>
        <p:nvSpPr>
          <p:cNvPr id="9" name="正方形/長方形 8"/>
          <p:cNvSpPr/>
          <p:nvPr/>
        </p:nvSpPr>
        <p:spPr>
          <a:xfrm>
            <a:off x="326670" y="5028849"/>
            <a:ext cx="1599504" cy="14244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 </a:t>
            </a:r>
            <a:endParaRPr kumimoji="1" lang="ja-JP" altLang="en-US" sz="4000" dirty="0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Do you like tomatoes?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063516" y="5028849"/>
            <a:ext cx="1656184" cy="1424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2" name="円/楕円 11"/>
          <p:cNvSpPr/>
          <p:nvPr/>
        </p:nvSpPr>
        <p:spPr>
          <a:xfrm>
            <a:off x="4719700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ga</a:t>
            </a:r>
            <a:endParaRPr lang="ja-JP" altLang="en-US" sz="3200" dirty="0"/>
          </a:p>
        </p:txBody>
      </p:sp>
      <p:sp>
        <p:nvSpPr>
          <p:cNvPr id="18" name="円/楕円 17"/>
          <p:cNvSpPr/>
          <p:nvPr/>
        </p:nvSpPr>
        <p:spPr>
          <a:xfrm>
            <a:off x="1911388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wa</a:t>
            </a:r>
            <a:endParaRPr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33370" y="3789040"/>
            <a:ext cx="3309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 smtClean="0">
                <a:solidFill>
                  <a:srgbClr val="0070C0"/>
                </a:solidFill>
              </a:rPr>
              <a:t>Agnam</a:t>
            </a:r>
            <a:r>
              <a:rPr lang="en-US" altLang="ja-JP" sz="4000" dirty="0" smtClean="0">
                <a:solidFill>
                  <a:srgbClr val="0070C0"/>
                </a:solidFill>
              </a:rPr>
              <a:t>-kun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4000" dirty="0" err="1" smtClean="0"/>
              <a:t>wa</a:t>
            </a:r>
            <a:endParaRPr kumimoji="1" lang="ja-JP" altLang="en-US" sz="4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153868" y="3789040"/>
            <a:ext cx="27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70C0"/>
                </a:solidFill>
              </a:rPr>
              <a:t>t</a:t>
            </a:r>
            <a:r>
              <a:rPr kumimoji="1" lang="en-US" altLang="ja-JP" sz="4000" dirty="0" smtClean="0">
                <a:solidFill>
                  <a:srgbClr val="0070C0"/>
                </a:solidFill>
              </a:rPr>
              <a:t>omato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ga</a:t>
            </a:r>
            <a:endParaRPr kumimoji="1" lang="ja-JP" altLang="en-US" sz="4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96136" y="3789040"/>
            <a:ext cx="2223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/>
              <a:t>suki</a:t>
            </a:r>
            <a:r>
              <a:rPr kumimoji="1" lang="en-US" altLang="ja-JP" sz="4000" dirty="0" smtClean="0"/>
              <a:t> </a:t>
            </a:r>
            <a:r>
              <a:rPr kumimoji="1" lang="en-US" altLang="ja-JP" sz="4000" dirty="0" err="1" smtClean="0"/>
              <a:t>desu</a:t>
            </a:r>
            <a:endParaRPr kumimoji="1" lang="ja-JP" altLang="en-US" sz="4000" dirty="0"/>
          </a:p>
        </p:txBody>
      </p:sp>
      <p:sp>
        <p:nvSpPr>
          <p:cNvPr id="3" name="正方形/長方形 2"/>
          <p:cNvSpPr/>
          <p:nvPr/>
        </p:nvSpPr>
        <p:spPr>
          <a:xfrm>
            <a:off x="5489802" y="1922647"/>
            <a:ext cx="6126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ja-JP" alt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10889" y="3789040"/>
            <a:ext cx="95956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>
                <a:solidFill>
                  <a:srgbClr val="FF0000"/>
                </a:solidFill>
              </a:rPr>
              <a:t>ka</a:t>
            </a:r>
            <a:r>
              <a:rPr kumimoji="1" lang="en-US" altLang="ja-JP" sz="4000" dirty="0" smtClean="0"/>
              <a:t>?</a:t>
            </a:r>
            <a:endParaRPr kumimoji="1" lang="ja-JP" altLang="en-US" sz="4000" dirty="0"/>
          </a:p>
        </p:txBody>
      </p:sp>
      <p:sp>
        <p:nvSpPr>
          <p:cNvPr id="19" name="円/楕円 18"/>
          <p:cNvSpPr/>
          <p:nvPr/>
        </p:nvSpPr>
        <p:spPr>
          <a:xfrm>
            <a:off x="8113895" y="5301208"/>
            <a:ext cx="994609" cy="9361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/>
              <a:t>ka</a:t>
            </a:r>
            <a:endParaRPr lang="ja-JP" altLang="en-US" sz="3200" dirty="0"/>
          </a:p>
        </p:txBody>
      </p:sp>
      <p:pic>
        <p:nvPicPr>
          <p:cNvPr id="22" name="Picture 2" descr="C:\Users\fukushima\AppData\Local\Microsoft\Windows\Temporary Internet Files\Content.IE5\EHLK55LX\MC900440567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868" y="1556792"/>
            <a:ext cx="1932041" cy="193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98499" y="22180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14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 animBg="1"/>
      <p:bldP spid="9" grpId="0" animBg="1"/>
      <p:bldP spid="11" grpId="0"/>
      <p:bldP spid="15" grpId="0" animBg="1"/>
      <p:bldP spid="12" grpId="0" animBg="1"/>
      <p:bldP spid="18" grpId="0" animBg="1"/>
      <p:bldP spid="13" grpId="0"/>
      <p:bldP spid="20" grpId="0"/>
      <p:bldP spid="21" grpId="0"/>
      <p:bldP spid="3" grpId="0"/>
      <p:bldP spid="3" grpId="1"/>
      <p:bldP spid="17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Yes, I like it.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70213" y="5413073"/>
            <a:ext cx="4251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Hai, </a:t>
            </a:r>
            <a:r>
              <a:rPr kumimoji="1" lang="en-US" altLang="ja-JP" sz="4400" dirty="0" err="1" smtClean="0"/>
              <a:t>suki</a:t>
            </a:r>
            <a:r>
              <a:rPr kumimoji="1" lang="en-US" altLang="ja-JP" sz="4400" dirty="0" smtClean="0"/>
              <a:t> </a:t>
            </a:r>
            <a:r>
              <a:rPr kumimoji="1" lang="en-US" altLang="ja-JP" sz="4400" dirty="0" err="1" smtClean="0"/>
              <a:t>desu</a:t>
            </a:r>
            <a:endParaRPr kumimoji="1" lang="ja-JP" altLang="en-US" sz="4400" dirty="0"/>
          </a:p>
        </p:txBody>
      </p:sp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15145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野菜, 赤, トマ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0" y="1006976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24128" y="3511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3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No, I don’t like it.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70212" y="5413073"/>
            <a:ext cx="4694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err="1"/>
              <a:t>Iie</a:t>
            </a:r>
            <a:r>
              <a:rPr kumimoji="1" lang="en-US" altLang="ja-JP" sz="4400" dirty="0" smtClean="0"/>
              <a:t>, </a:t>
            </a:r>
            <a:r>
              <a:rPr kumimoji="1" lang="en-US" altLang="ja-JP" sz="4400" dirty="0" err="1" smtClean="0"/>
              <a:t>suki</a:t>
            </a:r>
            <a:r>
              <a:rPr kumimoji="1" lang="en-US" altLang="ja-JP" sz="4400" dirty="0" smtClean="0"/>
              <a:t> </a:t>
            </a:r>
            <a:r>
              <a:rPr kumimoji="1" lang="en-US" altLang="ja-JP" sz="4400" b="1" dirty="0" err="1" smtClean="0">
                <a:solidFill>
                  <a:srgbClr val="FF0000"/>
                </a:solidFill>
              </a:rPr>
              <a:t>janai</a:t>
            </a:r>
            <a:r>
              <a:rPr kumimoji="1" lang="en-US" altLang="ja-JP" sz="44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4400" dirty="0" err="1" smtClean="0"/>
              <a:t>desu</a:t>
            </a:r>
            <a:endParaRPr kumimoji="1" lang="ja-JP" altLang="en-US" sz="4400" dirty="0"/>
          </a:p>
        </p:txBody>
      </p:sp>
      <p:sp>
        <p:nvSpPr>
          <p:cNvPr id="3" name="乗算記号 2"/>
          <p:cNvSpPr/>
          <p:nvPr/>
        </p:nvSpPr>
        <p:spPr>
          <a:xfrm>
            <a:off x="2435588" y="1443838"/>
            <a:ext cx="4320480" cy="4320480"/>
          </a:xfrm>
          <a:prstGeom prst="mathMultiply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10" descr="野菜, 赤, トマ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" y="3265475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野菜, 赤, トマ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960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12160" y="3429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6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2185356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65" y="2094629"/>
            <a:ext cx="2608957" cy="173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89" y="4694441"/>
            <a:ext cx="2802581" cy="21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97" y="5078899"/>
            <a:ext cx="2423069" cy="16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69" y="4869288"/>
            <a:ext cx="2796168" cy="1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82898" y="1102003"/>
            <a:ext cx="1748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Tomato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07761" y="1102003"/>
            <a:ext cx="206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Kyabetsu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96771" y="1102003"/>
            <a:ext cx="1412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Ninjin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3715" y="4161274"/>
            <a:ext cx="2484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Hoorensoo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4248" y="4161274"/>
            <a:ext cx="1608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Piiman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60232" y="4161274"/>
            <a:ext cx="1586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Retasu</a:t>
            </a:r>
            <a:endParaRPr kumimoji="1" lang="ja-JP" altLang="en-US" sz="40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60489"/>
            <a:ext cx="2408805" cy="160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kumimoji="1" lang="en-US" altLang="ja-JP" dirty="0" err="1" smtClean="0"/>
              <a:t>Suki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 </a:t>
            </a:r>
            <a:r>
              <a:rPr kumimoji="1" lang="en-US" altLang="ja-JP" dirty="0" err="1" smtClean="0"/>
              <a:t>Sukijanai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564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Yasai</a:t>
            </a:r>
            <a:endParaRPr kumimoji="1" lang="ja-JP" altLang="en-US" dirty="0"/>
          </a:p>
        </p:txBody>
      </p:sp>
      <p:pic>
        <p:nvPicPr>
          <p:cNvPr id="2059" name="Picture 11" descr="C:\Users\fukushima\AppData\Local\Microsoft\Windows\Temporary Internet Files\Content.IE5\EHLK55LX\MP900438718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614" y="1600200"/>
            <a:ext cx="67587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60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Tomato</a:t>
            </a:r>
            <a:endParaRPr kumimoji="1" lang="ja-JP" altLang="en-US" dirty="0"/>
          </a:p>
        </p:txBody>
      </p:sp>
      <p:pic>
        <p:nvPicPr>
          <p:cNvPr id="3082" name="Picture 10" descr="野菜, 赤, トマト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24328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2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Kyabetsu</a:t>
            </a:r>
            <a:endParaRPr kumimoji="1" lang="ja-JP" altLang="en-US" dirty="0"/>
          </a:p>
        </p:txBody>
      </p:sp>
      <p:pic>
        <p:nvPicPr>
          <p:cNvPr id="4101" name="Picture 5" descr="http://pixabay.com/static/uploads/photo/2013/10/04/19/47/kohl-190821_64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28184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Ninjin</a:t>
            </a:r>
            <a:endParaRPr kumimoji="1" lang="ja-JP" altLang="en-US" dirty="0"/>
          </a:p>
        </p:txBody>
      </p:sp>
      <p:pic>
        <p:nvPicPr>
          <p:cNvPr id="5127" name="Picture 7" descr="File:Carrots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05" y="1600200"/>
            <a:ext cx="679319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412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1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Hoorensoo</a:t>
            </a:r>
            <a:endParaRPr kumimoji="1" lang="ja-JP" altLang="en-US" dirty="0"/>
          </a:p>
        </p:txBody>
      </p:sp>
      <p:pic>
        <p:nvPicPr>
          <p:cNvPr id="7170" name="Picture 2" descr="File:ほうれん草 2014-02-27 22-16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69" y="1600200"/>
            <a:ext cx="578946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84168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1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Piiman</a:t>
            </a:r>
            <a:endParaRPr kumimoji="1" lang="ja-JP" altLang="en-US" dirty="0"/>
          </a:p>
        </p:txBody>
      </p:sp>
      <p:pic>
        <p:nvPicPr>
          <p:cNvPr id="6148" name="Picture 4" descr="http://upload.wikimedia.org/wikipedia/commons/7/74/GreenPeppers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0" y="1865217"/>
            <a:ext cx="5852160" cy="399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80112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1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Retasu</a:t>
            </a:r>
            <a:endParaRPr kumimoji="1" lang="ja-JP" altLang="en-US" dirty="0"/>
          </a:p>
        </p:txBody>
      </p:sp>
      <p:pic>
        <p:nvPicPr>
          <p:cNvPr id="8194" name="Picture 2" descr="C:\Users\fukushima\AppData\Local\Microsoft\Windows\Temporary Internet Files\Content.IE5\808H4RCM\MP900448460[1]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6136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2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野菜, 赤, トマ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44" y="1560025"/>
            <a:ext cx="2517472" cy="16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pixabay.com/static/uploads/photo/2013/10/04/19/47/kohl-190821_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65" y="1469298"/>
            <a:ext cx="2608957" cy="173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e:ほうれん草 2014-02-27 2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89" y="4694441"/>
            <a:ext cx="2802581" cy="21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7/74/GreenPepp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97" y="5078899"/>
            <a:ext cx="2423069" cy="16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fukushima\AppData\Local\Microsoft\Windows\Temporary Internet Files\Content.IE5\808H4RCM\MP900448460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69" y="4869288"/>
            <a:ext cx="2796168" cy="186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82898" y="476672"/>
            <a:ext cx="1748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Tomato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07761" y="476672"/>
            <a:ext cx="206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Kyabetsu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96771" y="476672"/>
            <a:ext cx="1412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Ninjin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3715" y="3873242"/>
            <a:ext cx="2484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Hoorensoo</a:t>
            </a:r>
            <a:endParaRPr kumimoji="1" lang="ja-JP" altLang="en-US" sz="4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4248" y="3873242"/>
            <a:ext cx="1608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Piiman</a:t>
            </a:r>
            <a:endParaRPr kumimoji="1" lang="ja-JP" altLang="en-US" sz="4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60232" y="3873242"/>
            <a:ext cx="1586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Retasu</a:t>
            </a:r>
            <a:endParaRPr kumimoji="1" lang="ja-JP" altLang="en-US" sz="4000" dirty="0"/>
          </a:p>
        </p:txBody>
      </p:sp>
      <p:pic>
        <p:nvPicPr>
          <p:cNvPr id="17" name="Picture 7" descr="File:Carro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35158"/>
            <a:ext cx="2408805" cy="160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6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196</Words>
  <Application>Microsoft Office PowerPoint</Application>
  <PresentationFormat>画面に合わせる (4:3)</PresentationFormat>
  <Paragraphs>86</Paragraphs>
  <Slides>17</Slides>
  <Notes>17</Notes>
  <HiddenSlides>0</HiddenSlides>
  <MMClips>11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​​テーマ</vt:lpstr>
      <vt:lpstr>Vegetables</vt:lpstr>
      <vt:lpstr>Yasai</vt:lpstr>
      <vt:lpstr>Tomato</vt:lpstr>
      <vt:lpstr>Kyabetsu</vt:lpstr>
      <vt:lpstr>Ninjin</vt:lpstr>
      <vt:lpstr>Hoorensoo</vt:lpstr>
      <vt:lpstr>Piiman</vt:lpstr>
      <vt:lpstr>Retasu</vt:lpstr>
      <vt:lpstr>PowerPoint プレゼンテーション</vt:lpstr>
      <vt:lpstr>Let’s listen to the “yasai” song</vt:lpstr>
      <vt:lpstr>Like or dislike</vt:lpstr>
      <vt:lpstr>I like tomatoes.</vt:lpstr>
      <vt:lpstr>I like tomatoes.</vt:lpstr>
      <vt:lpstr>Do you like tomatoes?</vt:lpstr>
      <vt:lpstr>Yes, I like it.</vt:lpstr>
      <vt:lpstr>No, I don’t like it.</vt:lpstr>
      <vt:lpstr>Suki desu ka? Sukijanai desu ka?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52</cp:revision>
  <dcterms:created xsi:type="dcterms:W3CDTF">2014-06-04T09:23:46Z</dcterms:created>
  <dcterms:modified xsi:type="dcterms:W3CDTF">2014-07-31T13:31:11Z</dcterms:modified>
</cp:coreProperties>
</file>